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59" r:id="rId2"/>
    <p:sldId id="263" r:id="rId3"/>
    <p:sldId id="264" r:id="rId4"/>
    <p:sldId id="261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6E601-736D-4465-BE45-788DBBEFAD0A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EE0BB-760D-4E50-9B00-B58076D9F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329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7245-FB5F-496D-907F-30289C4BD2CD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B6FE-674A-4B11-9002-CD2774581D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7245-FB5F-496D-907F-30289C4BD2CD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B6FE-674A-4B11-9002-CD2774581D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7245-FB5F-496D-907F-30289C4BD2CD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B6FE-674A-4B11-9002-CD2774581D13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7245-FB5F-496D-907F-30289C4BD2CD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B6FE-674A-4B11-9002-CD2774581D1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7245-FB5F-496D-907F-30289C4BD2CD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B6FE-674A-4B11-9002-CD2774581D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7245-FB5F-496D-907F-30289C4BD2CD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B6FE-674A-4B11-9002-CD2774581D1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7245-FB5F-496D-907F-30289C4BD2CD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B6FE-674A-4B11-9002-CD2774581D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7245-FB5F-496D-907F-30289C4BD2CD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B6FE-674A-4B11-9002-CD2774581D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7245-FB5F-496D-907F-30289C4BD2CD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B6FE-674A-4B11-9002-CD2774581D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7245-FB5F-496D-907F-30289C4BD2CD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B6FE-674A-4B11-9002-CD2774581D13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7245-FB5F-496D-907F-30289C4BD2CD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B6FE-674A-4B11-9002-CD2774581D1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3B7245-FB5F-496D-907F-30289C4BD2CD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440B6FE-674A-4B11-9002-CD2774581D1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7211" y="620688"/>
            <a:ext cx="4089581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Donagh N.S.</a:t>
            </a:r>
          </a:p>
          <a:p>
            <a:pPr algn="ctr"/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Maths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Week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Junior Roo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961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20073" y="2780928"/>
            <a:ext cx="30243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How many eyes can  you see?</a:t>
            </a:r>
            <a:endParaRPr lang="en-GB" sz="4000" dirty="0"/>
          </a:p>
          <a:p>
            <a:pPr algn="ctr"/>
            <a:r>
              <a:rPr lang="en-GB" sz="4000" dirty="0"/>
              <a:t/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3" name="AutoShape 2" descr="image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image0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5"/>
          <a:stretch/>
        </p:blipFill>
        <p:spPr>
          <a:xfrm>
            <a:off x="612775" y="1412776"/>
            <a:ext cx="4054816" cy="50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8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2479" y="5916507"/>
            <a:ext cx="9180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How many teddies are here?</a:t>
            </a:r>
            <a:endParaRPr lang="en-GB" sz="4000" dirty="0"/>
          </a:p>
          <a:p>
            <a:pPr algn="ctr"/>
            <a:r>
              <a:rPr lang="en-GB" sz="4000" dirty="0"/>
              <a:t/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3" name="AutoShape 2" descr="image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image0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"/>
          <a:stretch/>
        </p:blipFill>
        <p:spPr>
          <a:xfrm>
            <a:off x="1547664" y="1843783"/>
            <a:ext cx="6094140" cy="40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9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2479" y="5085184"/>
            <a:ext cx="9180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H</a:t>
            </a:r>
            <a:r>
              <a:rPr lang="en-GB" sz="4000" smtClean="0"/>
              <a:t>ow </a:t>
            </a:r>
            <a:r>
              <a:rPr lang="en-GB" sz="4000" smtClean="0"/>
              <a:t>many more </a:t>
            </a:r>
            <a:r>
              <a:rPr lang="en-GB" sz="4000" dirty="0"/>
              <a:t>M</a:t>
            </a:r>
            <a:r>
              <a:rPr lang="en-GB" sz="4000" dirty="0" smtClean="0"/>
              <a:t>assey </a:t>
            </a:r>
            <a:r>
              <a:rPr lang="en-GB" sz="4000" dirty="0"/>
              <a:t>tractors are there than John </a:t>
            </a:r>
            <a:r>
              <a:rPr lang="en-GB" sz="4000" dirty="0" smtClean="0"/>
              <a:t>Deere tractors?</a:t>
            </a:r>
            <a:r>
              <a:rPr lang="en-GB" sz="4000" dirty="0"/>
              <a:t> </a:t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3" name="AutoShape 2" descr="image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image0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9" b="38235"/>
          <a:stretch/>
        </p:blipFill>
        <p:spPr>
          <a:xfrm>
            <a:off x="307975" y="2060848"/>
            <a:ext cx="854110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9" r="4183"/>
          <a:stretch/>
        </p:blipFill>
        <p:spPr>
          <a:xfrm rot="5400000">
            <a:off x="366279" y="1802073"/>
            <a:ext cx="4596479" cy="4393950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588821" y="2636911"/>
            <a:ext cx="260840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How many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treats are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in the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   bucket</a:t>
            </a:r>
            <a:r>
              <a:rPr lang="en-US" altLang="en-US" sz="4000" dirty="0">
                <a:latin typeface="+mn-lt"/>
              </a:rPr>
              <a:t>?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" name="Picture 2" descr="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36367"/>
            <a:ext cx="448816" cy="44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40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0979" y="1903267"/>
            <a:ext cx="5076056" cy="38070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104" y="2529514"/>
            <a:ext cx="28889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How many </a:t>
            </a:r>
            <a:endParaRPr lang="en-GB" sz="4000" dirty="0" smtClean="0"/>
          </a:p>
          <a:p>
            <a:pPr algn="ctr"/>
            <a:r>
              <a:rPr lang="en-GB" sz="4000" dirty="0" smtClean="0"/>
              <a:t>lines </a:t>
            </a:r>
            <a:r>
              <a:rPr lang="en-GB" sz="4000" dirty="0"/>
              <a:t>of </a:t>
            </a:r>
            <a:endParaRPr lang="en-GB" sz="4000" dirty="0" smtClean="0"/>
          </a:p>
          <a:p>
            <a:pPr algn="ctr"/>
            <a:r>
              <a:rPr lang="en-GB" sz="4000" dirty="0" smtClean="0"/>
              <a:t>symmetry </a:t>
            </a:r>
          </a:p>
          <a:p>
            <a:pPr algn="ctr"/>
            <a:r>
              <a:rPr lang="en-GB" sz="4000" dirty="0" smtClean="0"/>
              <a:t>can </a:t>
            </a:r>
            <a:r>
              <a:rPr lang="en-GB" sz="4000" dirty="0"/>
              <a:t>you </a:t>
            </a:r>
            <a:r>
              <a:rPr lang="en-GB" sz="4000" dirty="0" smtClean="0"/>
              <a:t>see?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82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9" b="10017"/>
          <a:stretch/>
        </p:blipFill>
        <p:spPr>
          <a:xfrm rot="5400000">
            <a:off x="81686" y="2236553"/>
            <a:ext cx="4747322" cy="3513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0344" y="1484784"/>
            <a:ext cx="357982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How many </a:t>
            </a:r>
            <a:r>
              <a:rPr lang="en-GB" sz="4000" dirty="0" smtClean="0"/>
              <a:t>pots</a:t>
            </a:r>
          </a:p>
          <a:p>
            <a:pPr algn="ctr"/>
            <a:r>
              <a:rPr lang="en-GB" sz="4000" dirty="0" smtClean="0"/>
              <a:t> </a:t>
            </a:r>
            <a:r>
              <a:rPr lang="en-GB" sz="4000" dirty="0"/>
              <a:t>of paint </a:t>
            </a:r>
            <a:r>
              <a:rPr lang="en-GB" sz="4000" dirty="0" smtClean="0"/>
              <a:t>do </a:t>
            </a:r>
          </a:p>
          <a:p>
            <a:pPr algn="ctr"/>
            <a:r>
              <a:rPr lang="en-GB" sz="4000" dirty="0" smtClean="0"/>
              <a:t>you </a:t>
            </a:r>
            <a:r>
              <a:rPr lang="en-GB" sz="4000" dirty="0"/>
              <a:t>see?</a:t>
            </a:r>
          </a:p>
          <a:p>
            <a:pPr algn="ctr"/>
            <a:r>
              <a:rPr lang="en-GB" sz="4000" dirty="0"/>
              <a:t>If 3 of them </a:t>
            </a:r>
            <a:endParaRPr lang="en-GB" sz="4000" dirty="0" smtClean="0"/>
          </a:p>
          <a:p>
            <a:pPr algn="ctr"/>
            <a:r>
              <a:rPr lang="en-GB" sz="4000" dirty="0" smtClean="0"/>
              <a:t>were </a:t>
            </a:r>
            <a:r>
              <a:rPr lang="en-GB" sz="4000" dirty="0"/>
              <a:t>used up, </a:t>
            </a:r>
            <a:endParaRPr lang="en-GB" sz="4000" dirty="0" smtClean="0"/>
          </a:p>
          <a:p>
            <a:pPr algn="ctr"/>
            <a:r>
              <a:rPr lang="en-GB" sz="4000" dirty="0" smtClean="0"/>
              <a:t>how </a:t>
            </a:r>
            <a:r>
              <a:rPr lang="en-GB" sz="4000" dirty="0"/>
              <a:t>many </a:t>
            </a:r>
            <a:endParaRPr lang="en-GB" sz="4000" dirty="0" smtClean="0"/>
          </a:p>
          <a:p>
            <a:pPr algn="ctr"/>
            <a:r>
              <a:rPr lang="en-GB" sz="4000" dirty="0" smtClean="0"/>
              <a:t>would </a:t>
            </a:r>
            <a:r>
              <a:rPr lang="en-GB" sz="4000" dirty="0"/>
              <a:t>you </a:t>
            </a:r>
            <a:endParaRPr lang="en-GB" sz="4000" dirty="0" smtClean="0"/>
          </a:p>
          <a:p>
            <a:pPr algn="ctr"/>
            <a:r>
              <a:rPr lang="en-GB" sz="4000" dirty="0" smtClean="0"/>
              <a:t>have left?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1693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5091" y="2204864"/>
            <a:ext cx="24881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Which of </a:t>
            </a:r>
          </a:p>
          <a:p>
            <a:pPr algn="ctr"/>
            <a:r>
              <a:rPr lang="en-GB" sz="4000" dirty="0" smtClean="0"/>
              <a:t>these cars </a:t>
            </a:r>
          </a:p>
          <a:p>
            <a:pPr algn="ctr"/>
            <a:r>
              <a:rPr lang="en-GB" sz="4000" dirty="0" smtClean="0"/>
              <a:t>are 3D?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87956"/>
            <a:ext cx="3759446" cy="538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3894391" cy="52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90776" y="2204864"/>
            <a:ext cx="453681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A dog has 6 puppies</a:t>
            </a:r>
          </a:p>
          <a:p>
            <a:pPr algn="ctr"/>
            <a:r>
              <a:rPr lang="en-GB" sz="4000" dirty="0" smtClean="0"/>
              <a:t>4 get sold.</a:t>
            </a:r>
          </a:p>
          <a:p>
            <a:pPr algn="ctr"/>
            <a:r>
              <a:rPr lang="en-GB" sz="4000" dirty="0" smtClean="0"/>
              <a:t>How many are left?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 smtClean="0"/>
              <a:t>6 – 4 =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2273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3888533" cy="51434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97412" y="3984493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1 + 1 =  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9373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4379979" cy="3284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37780" y="2780928"/>
            <a:ext cx="348044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How many </a:t>
            </a:r>
            <a:r>
              <a:rPr lang="en-GB" sz="4000" dirty="0" smtClean="0"/>
              <a:t>legs</a:t>
            </a:r>
          </a:p>
          <a:p>
            <a:pPr algn="ctr"/>
            <a:r>
              <a:rPr lang="en-GB" sz="4000" dirty="0" smtClean="0"/>
              <a:t> </a:t>
            </a:r>
            <a:r>
              <a:rPr lang="en-GB" sz="4000" dirty="0"/>
              <a:t>can you </a:t>
            </a:r>
            <a:r>
              <a:rPr lang="en-GB" sz="4000" dirty="0" smtClean="0"/>
              <a:t>see</a:t>
            </a:r>
          </a:p>
          <a:p>
            <a:pPr algn="ctr"/>
            <a:r>
              <a:rPr lang="en-GB" sz="4000" dirty="0" smtClean="0"/>
              <a:t> </a:t>
            </a:r>
            <a:r>
              <a:rPr lang="en-GB" sz="4000" dirty="0"/>
              <a:t>in the picture?</a:t>
            </a:r>
          </a:p>
          <a:p>
            <a:pPr algn="ctr"/>
            <a:r>
              <a:rPr lang="en-GB" sz="4000" dirty="0"/>
              <a:t/>
            </a:r>
            <a:br>
              <a:rPr lang="en-GB" sz="4000" dirty="0"/>
            </a:b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2516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3769" y="2228666"/>
            <a:ext cx="36427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How many different shapes and colours can be seen on the throw?</a:t>
            </a:r>
          </a:p>
          <a:p>
            <a:pPr algn="ctr"/>
            <a:r>
              <a:rPr lang="en-GB" sz="4000" dirty="0"/>
              <a:t/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3" name="AutoShape 2" descr="image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image0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2" b="4528"/>
          <a:stretch/>
        </p:blipFill>
        <p:spPr>
          <a:xfrm>
            <a:off x="395536" y="1628800"/>
            <a:ext cx="4738456" cy="505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7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428</TotalTime>
  <Words>126</Words>
  <Application>Microsoft Office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office@donaghns.ie</dc:creator>
  <cp:lastModifiedBy>office@donaghns.ie</cp:lastModifiedBy>
  <cp:revision>16</cp:revision>
  <dcterms:created xsi:type="dcterms:W3CDTF">2023-10-16T11:06:01Z</dcterms:created>
  <dcterms:modified xsi:type="dcterms:W3CDTF">2023-10-18T12:17:45Z</dcterms:modified>
</cp:coreProperties>
</file>