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3B7245-FB5F-496D-907F-30289C4BD2C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7211" y="620688"/>
            <a:ext cx="408958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Donagh N.S.</a:t>
            </a:r>
          </a:p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Maths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Week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Senior Roo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1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5810" y="2420888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½ of one dozen = </a:t>
            </a:r>
          </a:p>
          <a:p>
            <a:pPr algn="ctr"/>
            <a:endParaRPr lang="en-GB" sz="4000" dirty="0"/>
          </a:p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Multiply by 12 =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"/>
          <a:stretch/>
        </p:blipFill>
        <p:spPr>
          <a:xfrm>
            <a:off x="531289" y="1412776"/>
            <a:ext cx="3680672" cy="49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2204864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How many parallel lines do you see</a:t>
            </a:r>
            <a:r>
              <a:rPr lang="en-GB" sz="4000" dirty="0" smtClean="0"/>
              <a:t>?</a:t>
            </a:r>
          </a:p>
          <a:p>
            <a:pPr algn="ctr"/>
            <a:r>
              <a:rPr lang="en-GB" sz="4000" dirty="0"/>
              <a:t> </a:t>
            </a:r>
          </a:p>
          <a:p>
            <a:pPr algn="ctr"/>
            <a:r>
              <a:rPr lang="en-GB" sz="4000" dirty="0"/>
              <a:t>(Not including window and door). </a:t>
            </a:r>
          </a:p>
          <a:p>
            <a:pPr algn="ctr"/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916832"/>
            <a:ext cx="360040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2386623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Do you know the name of these shapes?</a:t>
            </a:r>
            <a:endParaRPr lang="en-GB" sz="4000" dirty="0"/>
          </a:p>
          <a:p>
            <a:pPr algn="ctr"/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8153"/>
            <a:ext cx="3960440" cy="52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2491149"/>
            <a:ext cx="4608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Look at the pattern.</a:t>
            </a:r>
          </a:p>
          <a:p>
            <a:pPr algn="ctr"/>
            <a:r>
              <a:rPr lang="en-GB" sz="4000" dirty="0" smtClean="0"/>
              <a:t>How many dots would there be on the next ‘square’?</a:t>
            </a:r>
            <a:endParaRPr lang="en-GB" sz="4000" dirty="0"/>
          </a:p>
          <a:p>
            <a:pPr algn="ctr"/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6" b="3535"/>
          <a:stretch/>
        </p:blipFill>
        <p:spPr>
          <a:xfrm>
            <a:off x="454274" y="1515121"/>
            <a:ext cx="3963629" cy="42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4616" y="1868626"/>
            <a:ext cx="3707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How many years from the last dual to the last passenger from Buncrana to Carndonagh? </a:t>
            </a:r>
          </a:p>
          <a:p>
            <a:pPr algn="ctr"/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9" b="32327"/>
          <a:stretch/>
        </p:blipFill>
        <p:spPr>
          <a:xfrm>
            <a:off x="323527" y="1700808"/>
            <a:ext cx="518110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128" y="2780928"/>
            <a:ext cx="3183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 How many right angles can you see?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160434"/>
            <a:ext cx="5243815" cy="39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128" y="2780928"/>
            <a:ext cx="3183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 How many parallel lines are there?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88840"/>
            <a:ext cx="4928096" cy="36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976" y="2030266"/>
            <a:ext cx="44799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 </a:t>
            </a:r>
            <a:r>
              <a:rPr lang="en-GB" sz="4000" dirty="0" smtClean="0"/>
              <a:t>If a field is 600m with two 3.5 m gates and I want a 2m post gap, how many posts will I need?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686" y="2201998"/>
            <a:ext cx="53228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4088" y="1840254"/>
            <a:ext cx="33278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Meet Ezra!</a:t>
            </a:r>
          </a:p>
          <a:p>
            <a:pPr algn="ctr"/>
            <a:r>
              <a:rPr lang="en-GB" sz="4000" dirty="0" smtClean="0"/>
              <a:t>If Ezra </a:t>
            </a:r>
            <a:r>
              <a:rPr lang="en-GB" sz="4000" dirty="0"/>
              <a:t>d</a:t>
            </a:r>
            <a:r>
              <a:rPr lang="en-GB" sz="4000" dirty="0" smtClean="0"/>
              <a:t>rinks 93ml a day, how much does she drink in a week and 2 days?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39256"/>
            <a:ext cx="462245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4088" y="2780928"/>
            <a:ext cx="33278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How many right angles are in this photo?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7"/>
          <a:stretch/>
        </p:blipFill>
        <p:spPr>
          <a:xfrm>
            <a:off x="584136" y="1693568"/>
            <a:ext cx="4392488" cy="47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1988840"/>
            <a:ext cx="31341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If this clock's </a:t>
            </a:r>
            <a:endParaRPr lang="en-GB" sz="4000" dirty="0" smtClean="0"/>
          </a:p>
          <a:p>
            <a:pPr algn="ctr"/>
            <a:r>
              <a:rPr lang="en-GB" sz="4000" dirty="0" smtClean="0"/>
              <a:t>time </a:t>
            </a:r>
            <a:r>
              <a:rPr lang="en-GB" sz="4000" dirty="0"/>
              <a:t>shows a </a:t>
            </a:r>
            <a:endParaRPr lang="en-GB" sz="4000" dirty="0" smtClean="0"/>
          </a:p>
          <a:p>
            <a:pPr algn="ctr"/>
            <a:r>
              <a:rPr lang="en-GB" sz="4000" dirty="0" smtClean="0"/>
              <a:t>90</a:t>
            </a:r>
            <a:r>
              <a:rPr lang="en-GB" sz="4000" dirty="0"/>
              <a:t>° angle, </a:t>
            </a:r>
            <a:endParaRPr lang="en-GB" sz="4000" dirty="0" smtClean="0"/>
          </a:p>
          <a:p>
            <a:pPr algn="ctr"/>
            <a:r>
              <a:rPr lang="en-GB" sz="4000" dirty="0" smtClean="0"/>
              <a:t>what </a:t>
            </a:r>
            <a:r>
              <a:rPr lang="en-GB" sz="4000" dirty="0"/>
              <a:t>is the </a:t>
            </a:r>
            <a:endParaRPr lang="en-GB" sz="4000" dirty="0" smtClean="0"/>
          </a:p>
          <a:p>
            <a:pPr algn="ctr"/>
            <a:r>
              <a:rPr lang="en-GB" sz="4000" dirty="0" smtClean="0"/>
              <a:t>value </a:t>
            </a:r>
            <a:r>
              <a:rPr lang="en-GB" sz="4000" dirty="0"/>
              <a:t>of </a:t>
            </a:r>
            <a:r>
              <a:rPr lang="en-GB" sz="4000" dirty="0" smtClean="0"/>
              <a:t>the</a:t>
            </a:r>
          </a:p>
          <a:p>
            <a:pPr algn="ctr"/>
            <a:r>
              <a:rPr lang="en-GB" sz="4000" dirty="0" smtClean="0"/>
              <a:t> </a:t>
            </a:r>
            <a:r>
              <a:rPr lang="en-GB" sz="4000" dirty="0"/>
              <a:t>reflex angle?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726" y="1709601"/>
            <a:ext cx="4594490" cy="41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952" y="1603248"/>
            <a:ext cx="49815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width </a:t>
            </a:r>
            <a:r>
              <a:rPr lang="en-GB" sz="4000" dirty="0" smtClean="0"/>
              <a:t>will my </a:t>
            </a:r>
            <a:r>
              <a:rPr lang="en-GB" sz="4000" dirty="0"/>
              <a:t>plot </a:t>
            </a:r>
            <a:r>
              <a:rPr lang="en-GB" sz="4000" dirty="0" smtClean="0"/>
              <a:t>end </a:t>
            </a:r>
            <a:r>
              <a:rPr lang="en-GB" sz="4000" dirty="0"/>
              <a:t>up if </a:t>
            </a:r>
            <a:r>
              <a:rPr lang="en-GB" sz="4000" dirty="0" smtClean="0"/>
              <a:t>each </a:t>
            </a:r>
            <a:r>
              <a:rPr lang="en-GB" sz="4000" dirty="0"/>
              <a:t>of my sods </a:t>
            </a:r>
            <a:r>
              <a:rPr lang="en-GB" sz="4000" dirty="0" smtClean="0"/>
              <a:t>will </a:t>
            </a:r>
            <a:r>
              <a:rPr lang="en-GB" sz="4000" dirty="0"/>
              <a:t>be </a:t>
            </a:r>
            <a:r>
              <a:rPr lang="en-GB" sz="4000" dirty="0" smtClean="0"/>
              <a:t>21 inches wide with </a:t>
            </a:r>
            <a:r>
              <a:rPr lang="en-GB" sz="4000" dirty="0"/>
              <a:t>a </a:t>
            </a:r>
            <a:r>
              <a:rPr lang="en-GB" sz="4000" dirty="0" smtClean="0"/>
              <a:t>4 inch gap between </a:t>
            </a:r>
          </a:p>
          <a:p>
            <a:pPr algn="ctr"/>
            <a:r>
              <a:rPr lang="en-GB" sz="4000" dirty="0" smtClean="0"/>
              <a:t>my </a:t>
            </a:r>
            <a:r>
              <a:rPr lang="en-GB" sz="4000" dirty="0"/>
              <a:t>first and </a:t>
            </a:r>
            <a:endParaRPr lang="en-GB" sz="4000" dirty="0" smtClean="0"/>
          </a:p>
          <a:p>
            <a:pPr algn="ctr"/>
            <a:r>
              <a:rPr lang="en-GB" sz="4000" dirty="0" smtClean="0"/>
              <a:t>second </a:t>
            </a:r>
            <a:r>
              <a:rPr lang="en-GB" sz="4000" dirty="0"/>
              <a:t>rows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0" y="1484784"/>
            <a:ext cx="4121348" cy="4221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6512" y="6021288"/>
            <a:ext cx="9180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(Hint remember this </a:t>
            </a:r>
            <a:r>
              <a:rPr lang="en-GB" sz="3000" dirty="0"/>
              <a:t>is 3 </a:t>
            </a:r>
            <a:r>
              <a:rPr lang="en-GB" sz="3000" dirty="0" smtClean="0"/>
              <a:t>rows you </a:t>
            </a:r>
            <a:r>
              <a:rPr lang="en-GB" sz="3000" dirty="0"/>
              <a:t>see in the picture)</a:t>
            </a: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2961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685476" cy="47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2276872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What </a:t>
            </a:r>
            <a:r>
              <a:rPr lang="en-GB" sz="4000" dirty="0"/>
              <a:t>is the </a:t>
            </a:r>
            <a:r>
              <a:rPr lang="en-GB" sz="4000" dirty="0" smtClean="0"/>
              <a:t>average</a:t>
            </a:r>
          </a:p>
          <a:p>
            <a:pPr algn="ctr"/>
            <a:r>
              <a:rPr lang="en-GB" sz="4000" dirty="0" smtClean="0"/>
              <a:t> </a:t>
            </a:r>
            <a:r>
              <a:rPr lang="en-GB" sz="4000" dirty="0"/>
              <a:t>number of this </a:t>
            </a:r>
            <a:endParaRPr lang="en-GB" sz="4000" dirty="0" smtClean="0"/>
          </a:p>
          <a:p>
            <a:pPr algn="ctr"/>
            <a:r>
              <a:rPr lang="en-GB" sz="4000" dirty="0" smtClean="0"/>
              <a:t>number </a:t>
            </a:r>
            <a:r>
              <a:rPr lang="en-GB" sz="4000" dirty="0"/>
              <a:t>plate?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5796" y="2046910"/>
            <a:ext cx="5073076" cy="38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5378440"/>
            <a:ext cx="9210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</a:t>
            </a:r>
            <a:r>
              <a:rPr lang="en-GB" sz="4000" dirty="0" smtClean="0"/>
              <a:t>ow </a:t>
            </a:r>
            <a:r>
              <a:rPr lang="en-GB" sz="4000" dirty="0"/>
              <a:t>many times can you get the number 9 by adding numbers in this </a:t>
            </a:r>
            <a:r>
              <a:rPr lang="en-GB" sz="4000" dirty="0" smtClean="0"/>
              <a:t>countdown?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2"/>
          <a:stretch/>
        </p:blipFill>
        <p:spPr>
          <a:xfrm>
            <a:off x="1466942" y="1700808"/>
            <a:ext cx="6170272" cy="35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5445224"/>
            <a:ext cx="9649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What 1 </a:t>
            </a:r>
            <a:r>
              <a:rPr lang="en-GB" sz="4000" dirty="0" smtClean="0"/>
              <a:t>match can </a:t>
            </a:r>
            <a:r>
              <a:rPr lang="en-GB" sz="4000" dirty="0"/>
              <a:t>you move to make this sum correct answer?</a:t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35259"/>
            <a:ext cx="6336705" cy="35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992" y="2196147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Bonnie eats </a:t>
            </a:r>
            <a:endParaRPr lang="en-GB" sz="4000" dirty="0" smtClean="0"/>
          </a:p>
          <a:p>
            <a:pPr algn="ctr"/>
            <a:r>
              <a:rPr lang="en-GB" sz="4000" dirty="0" smtClean="0"/>
              <a:t>75g </a:t>
            </a:r>
            <a:r>
              <a:rPr lang="en-GB" sz="4000" dirty="0"/>
              <a:t>of nuts </a:t>
            </a:r>
            <a:endParaRPr lang="en-GB" sz="4000" dirty="0" smtClean="0"/>
          </a:p>
          <a:p>
            <a:pPr algn="ctr"/>
            <a:r>
              <a:rPr lang="en-GB" sz="4000" dirty="0" smtClean="0"/>
              <a:t>twice </a:t>
            </a:r>
            <a:r>
              <a:rPr lang="en-GB" sz="4000" dirty="0"/>
              <a:t>a day. </a:t>
            </a:r>
            <a:endParaRPr lang="en-GB" sz="4000" dirty="0" smtClean="0"/>
          </a:p>
          <a:p>
            <a:pPr algn="ctr"/>
            <a:r>
              <a:rPr lang="en-GB" sz="4000" dirty="0" smtClean="0"/>
              <a:t>How </a:t>
            </a:r>
            <a:r>
              <a:rPr lang="en-GB" sz="4000" dirty="0"/>
              <a:t>many grams </a:t>
            </a:r>
            <a:endParaRPr lang="en-GB" sz="4000" dirty="0" smtClean="0"/>
          </a:p>
          <a:p>
            <a:pPr algn="ctr"/>
            <a:r>
              <a:rPr lang="en-GB" sz="4000" dirty="0" smtClean="0"/>
              <a:t>does </a:t>
            </a:r>
            <a:r>
              <a:rPr lang="en-GB" sz="4000" dirty="0"/>
              <a:t>she get in </a:t>
            </a:r>
            <a:endParaRPr lang="en-GB" sz="4000" dirty="0" smtClean="0"/>
          </a:p>
          <a:p>
            <a:pPr algn="ctr"/>
            <a:r>
              <a:rPr lang="en-GB" sz="4000" dirty="0" smtClean="0"/>
              <a:t>one week?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/>
          <a:stretch/>
        </p:blipFill>
        <p:spPr>
          <a:xfrm>
            <a:off x="395536" y="1810717"/>
            <a:ext cx="4104456" cy="43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5810" y="2420888"/>
            <a:ext cx="4248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What shapes are tessellating in this photo and </a:t>
            </a:r>
          </a:p>
          <a:p>
            <a:pPr algn="ctr"/>
            <a:r>
              <a:rPr lang="en-GB" sz="4000" dirty="0" smtClean="0"/>
              <a:t>what kind of lines do they have?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575263" cy="51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234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office@donaghns.ie</dc:creator>
  <cp:lastModifiedBy>office@donaghns.ie</cp:lastModifiedBy>
  <cp:revision>28</cp:revision>
  <dcterms:created xsi:type="dcterms:W3CDTF">2023-10-16T11:06:01Z</dcterms:created>
  <dcterms:modified xsi:type="dcterms:W3CDTF">2023-10-23T21:42:21Z</dcterms:modified>
</cp:coreProperties>
</file>